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jpeg" ContentType="image/jpeg"/>
  <Default Extension="rels" ContentType="application/vnd.openxmlformats-package.relationships+xml"/>
  <Default Extension="gif" ContentType="video/unknown"/>
  <Default Extension="wav" ContentType="audio/wav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82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6BCBD-CB36-46F2-95C6-EAB4D342A96C}" type="datetimeFigureOut">
              <a:rPr lang="en-US" smtClean="0"/>
              <a:t>9/18/16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4B50-4988-44CC-B13F-787390123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6BCBD-CB36-46F2-95C6-EAB4D342A96C}" type="datetimeFigureOut">
              <a:rPr lang="en-US" smtClean="0"/>
              <a:t>9/18/16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4B50-4988-44CC-B13F-787390123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50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6BCBD-CB36-46F2-95C6-EAB4D342A96C}" type="datetimeFigureOut">
              <a:rPr lang="en-US" smtClean="0"/>
              <a:t>9/18/16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4B50-4988-44CC-B13F-787390123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76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6BCBD-CB36-46F2-95C6-EAB4D342A96C}" type="datetimeFigureOut">
              <a:rPr lang="en-US" smtClean="0"/>
              <a:t>9/18/16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4B50-4988-44CC-B13F-787390123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618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6BCBD-CB36-46F2-95C6-EAB4D342A96C}" type="datetimeFigureOut">
              <a:rPr lang="en-US" smtClean="0"/>
              <a:t>9/18/16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4B50-4988-44CC-B13F-787390123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19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6BCBD-CB36-46F2-95C6-EAB4D342A96C}" type="datetimeFigureOut">
              <a:rPr lang="en-US" smtClean="0"/>
              <a:t>9/18/16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4B50-4988-44CC-B13F-787390123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407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6BCBD-CB36-46F2-95C6-EAB4D342A96C}" type="datetimeFigureOut">
              <a:rPr lang="en-US" smtClean="0"/>
              <a:t>9/18/16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4B50-4988-44CC-B13F-787390123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314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6BCBD-CB36-46F2-95C6-EAB4D342A96C}" type="datetimeFigureOut">
              <a:rPr lang="en-US" smtClean="0"/>
              <a:t>9/18/16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4B50-4988-44CC-B13F-787390123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947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6BCBD-CB36-46F2-95C6-EAB4D342A96C}" type="datetimeFigureOut">
              <a:rPr lang="en-US" smtClean="0"/>
              <a:t>9/18/16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4B50-4988-44CC-B13F-787390123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715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6BCBD-CB36-46F2-95C6-EAB4D342A96C}" type="datetimeFigureOut">
              <a:rPr lang="en-US" smtClean="0"/>
              <a:t>9/18/16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4B50-4988-44CC-B13F-787390123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770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6BCBD-CB36-46F2-95C6-EAB4D342A96C}" type="datetimeFigureOut">
              <a:rPr lang="en-US" smtClean="0"/>
              <a:t>9/18/16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4B50-4988-44CC-B13F-787390123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11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6BCBD-CB36-46F2-95C6-EAB4D342A96C}" type="datetimeFigureOut">
              <a:rPr lang="en-US" smtClean="0"/>
              <a:t>9/18/16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14B50-4988-44CC-B13F-787390123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84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audio" Target="../media/audio3.wav"/><Relationship Id="rId5" Type="http://schemas.openxmlformats.org/officeDocument/2006/relationships/image" Target="../media/image5.png"/><Relationship Id="rId6" Type="http://schemas.openxmlformats.org/officeDocument/2006/relationships/audio" Target="../media/audio3.wav"/><Relationship Id="rId1" Type="http://schemas.microsoft.com/office/2007/relationships/media" Target="../media/media1.gif"/><Relationship Id="rId2" Type="http://schemas.openxmlformats.org/officeDocument/2006/relationships/video" Target="../media/media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1676399"/>
          </a:xfrm>
        </p:spPr>
        <p:txBody>
          <a:bodyPr/>
          <a:lstStyle/>
          <a:p>
            <a:r>
              <a:rPr lang="en-US" dirty="0" smtClean="0"/>
              <a:t>How to STEAL Information About a Character’s Identity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86000"/>
            <a:ext cx="6248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48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suction.wav"/>
          </p:stSnd>
        </p:sndAc>
      </p:transition>
    </mc:Choice>
    <mc:Fallback xmlns="">
      <p:transition spd="slow">
        <p:fade/>
        <p:sndAc>
          <p:stSnd>
            <p:snd r:embed="rId4" name="suction.wav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Speech-What the character says tells us about their personality.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25" y="2820194"/>
            <a:ext cx="2190750" cy="2085975"/>
          </a:xfrm>
        </p:spPr>
      </p:pic>
    </p:spTree>
    <p:extLst>
      <p:ext uri="{BB962C8B-B14F-4D97-AF65-F5344CB8AC3E}">
        <p14:creationId xmlns:p14="http://schemas.microsoft.com/office/powerpoint/2010/main" val="219486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Thinks-what the character is thinking about helps us understand what is important to them.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050" y="2739231"/>
            <a:ext cx="2247900" cy="2247900"/>
          </a:xfrm>
        </p:spPr>
      </p:pic>
    </p:spTree>
    <p:extLst>
      <p:ext uri="{BB962C8B-B14F-4D97-AF65-F5344CB8AC3E}">
        <p14:creationId xmlns:p14="http://schemas.microsoft.com/office/powerpoint/2010/main" val="26720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Effect On Others-Does the character make others feel good or bad?  This information helps us understand the characters personality traits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8400"/>
            <a:ext cx="8229600" cy="3642658"/>
          </a:xfrm>
        </p:spPr>
      </p:pic>
    </p:spTree>
    <p:extLst>
      <p:ext uri="{BB962C8B-B14F-4D97-AF65-F5344CB8AC3E}">
        <p14:creationId xmlns:p14="http://schemas.microsoft.com/office/powerpoint/2010/main" val="275187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bomb.wav"/>
          </p:stSnd>
        </p:sndAc>
      </p:transition>
    </mc:Choice>
    <mc:Fallback xmlns="">
      <p:transition spd="slow">
        <p:circle/>
        <p:sndAc>
          <p:stSnd>
            <p:snd r:embed="rId4" name="bomb.wav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Actions-How the character behaves, what they do, helps us understand what to expect from them.</a:t>
            </a:r>
            <a:endParaRPr lang="en-US" sz="3200" dirty="0"/>
          </a:p>
        </p:txBody>
      </p:sp>
      <p:pic>
        <p:nvPicPr>
          <p:cNvPr id="5" name="tumblr_lcsiplUFW31qcftw3o1_500.gif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" y="2530475"/>
            <a:ext cx="8229600" cy="2667000"/>
          </a:xfrm>
        </p:spPr>
      </p:pic>
    </p:spTree>
    <p:extLst>
      <p:ext uri="{BB962C8B-B14F-4D97-AF65-F5344CB8AC3E}">
        <p14:creationId xmlns:p14="http://schemas.microsoft.com/office/powerpoint/2010/main" val="109176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4" name="voltage.wav"/>
          </p:stSnd>
        </p:sndAc>
      </p:transition>
    </mc:Choice>
    <mc:Fallback xmlns="">
      <p:transition spd="slow">
        <p:fade/>
        <p:sndAc>
          <p:stSnd>
            <p:snd r:embed="rId6" name="voltage.wav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Looks- What the character looks like, helps us make some inferences about their personality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75" y="2391569"/>
            <a:ext cx="5429250" cy="2943225"/>
          </a:xfrm>
        </p:spPr>
      </p:pic>
    </p:spTree>
    <p:extLst>
      <p:ext uri="{BB962C8B-B14F-4D97-AF65-F5344CB8AC3E}">
        <p14:creationId xmlns:p14="http://schemas.microsoft.com/office/powerpoint/2010/main" val="322531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2" name="whoosh.wav"/>
          </p:stSnd>
        </p:sndAc>
      </p:transition>
    </mc:Choice>
    <mc:Fallback xmlns="">
      <p:transition spd="slow">
        <p:fade/>
        <p:sndAc>
          <p:stSnd>
            <p:snd r:embed="rId4" name="whoosh.wav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98</Words>
  <Application>Microsoft Macintosh PowerPoint</Application>
  <PresentationFormat>On-screen Show (4:3)</PresentationFormat>
  <Paragraphs>6</Paragraphs>
  <Slides>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How to STEAL Information About a Character’s Identity</vt:lpstr>
      <vt:lpstr>Speech-What the character says tells us about their personality.  </vt:lpstr>
      <vt:lpstr>Thinks-what the character is thinking about helps us understand what is important to them.</vt:lpstr>
      <vt:lpstr>Effect On Others-Does the character make others feel good or bad?  This information helps us understand the characters personality traits.</vt:lpstr>
      <vt:lpstr>Actions-How the character behaves, what they do, helps us understand what to expect from them.</vt:lpstr>
      <vt:lpstr>Looks- What the character looks like, helps us make some inferences about their personality.</vt:lpstr>
    </vt:vector>
  </TitlesOfParts>
  <Company>SUNY Campus Agreement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Champury</dc:creator>
  <cp:lastModifiedBy>Mandy Price</cp:lastModifiedBy>
  <cp:revision>4</cp:revision>
  <dcterms:created xsi:type="dcterms:W3CDTF">2014-11-11T14:37:34Z</dcterms:created>
  <dcterms:modified xsi:type="dcterms:W3CDTF">2016-09-18T19:04:21Z</dcterms:modified>
</cp:coreProperties>
</file>